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950" r:id="rId2"/>
    <p:sldId id="1344" r:id="rId3"/>
    <p:sldId id="825" r:id="rId4"/>
    <p:sldId id="826" r:id="rId5"/>
    <p:sldId id="827" r:id="rId6"/>
    <p:sldId id="1319" r:id="rId7"/>
    <p:sldId id="1325" r:id="rId8"/>
    <p:sldId id="1323" r:id="rId9"/>
    <p:sldId id="829" r:id="rId10"/>
    <p:sldId id="1324" r:id="rId11"/>
    <p:sldId id="1215" r:id="rId12"/>
    <p:sldId id="1216" r:id="rId13"/>
    <p:sldId id="1217" r:id="rId14"/>
    <p:sldId id="1218" r:id="rId15"/>
    <p:sldId id="1257" r:id="rId16"/>
    <p:sldId id="421" r:id="rId17"/>
    <p:sldId id="422" r:id="rId18"/>
    <p:sldId id="388" r:id="rId19"/>
    <p:sldId id="389" r:id="rId20"/>
    <p:sldId id="390" r:id="rId21"/>
    <p:sldId id="332" r:id="rId22"/>
    <p:sldId id="454" r:id="rId23"/>
    <p:sldId id="455" r:id="rId24"/>
    <p:sldId id="456" r:id="rId25"/>
    <p:sldId id="457" r:id="rId26"/>
    <p:sldId id="458" r:id="rId27"/>
    <p:sldId id="1345" r:id="rId28"/>
    <p:sldId id="1346" r:id="rId29"/>
    <p:sldId id="1354" r:id="rId30"/>
    <p:sldId id="1355" r:id="rId31"/>
    <p:sldId id="1353" r:id="rId32"/>
    <p:sldId id="1026" r:id="rId33"/>
    <p:sldId id="1027" r:id="rId34"/>
    <p:sldId id="1028" r:id="rId35"/>
    <p:sldId id="1029" r:id="rId36"/>
    <p:sldId id="1030" r:id="rId37"/>
    <p:sldId id="1341" r:id="rId38"/>
    <p:sldId id="954" r:id="rId39"/>
    <p:sldId id="1240" r:id="rId40"/>
    <p:sldId id="1334" r:id="rId41"/>
    <p:sldId id="1335" r:id="rId42"/>
    <p:sldId id="256" r:id="rId43"/>
    <p:sldId id="257" r:id="rId44"/>
    <p:sldId id="1237" r:id="rId45"/>
    <p:sldId id="1238" r:id="rId46"/>
    <p:sldId id="1336" r:id="rId47"/>
    <p:sldId id="1281" r:id="rId48"/>
    <p:sldId id="1339" r:id="rId49"/>
    <p:sldId id="1357" r:id="rId50"/>
    <p:sldId id="946" r:id="rId51"/>
    <p:sldId id="1356" r:id="rId52"/>
    <p:sldId id="1347" r:id="rId53"/>
    <p:sldId id="1348" r:id="rId54"/>
    <p:sldId id="1349" r:id="rId55"/>
    <p:sldId id="1350" r:id="rId56"/>
    <p:sldId id="1351" r:id="rId57"/>
    <p:sldId id="463" r:id="rId58"/>
    <p:sldId id="1352" r:id="rId59"/>
    <p:sldId id="459" r:id="rId60"/>
    <p:sldId id="460" r:id="rId61"/>
    <p:sldId id="461" r:id="rId62"/>
    <p:sldId id="462" r:id="rId63"/>
    <p:sldId id="464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344"/>
            <p14:sldId id="825"/>
            <p14:sldId id="826"/>
            <p14:sldId id="827"/>
            <p14:sldId id="1319"/>
            <p14:sldId id="1325"/>
            <p14:sldId id="1323"/>
            <p14:sldId id="829"/>
            <p14:sldId id="1324"/>
            <p14:sldId id="1215"/>
            <p14:sldId id="1216"/>
            <p14:sldId id="1217"/>
            <p14:sldId id="1218"/>
            <p14:sldId id="1257"/>
            <p14:sldId id="421"/>
            <p14:sldId id="422"/>
            <p14:sldId id="388"/>
            <p14:sldId id="389"/>
            <p14:sldId id="390"/>
            <p14:sldId id="332"/>
            <p14:sldId id="454"/>
            <p14:sldId id="455"/>
            <p14:sldId id="456"/>
            <p14:sldId id="457"/>
            <p14:sldId id="458"/>
            <p14:sldId id="1345"/>
            <p14:sldId id="1346"/>
            <p14:sldId id="1354"/>
            <p14:sldId id="1355"/>
            <p14:sldId id="1353"/>
            <p14:sldId id="1026"/>
            <p14:sldId id="1027"/>
            <p14:sldId id="1028"/>
            <p14:sldId id="1029"/>
            <p14:sldId id="1030"/>
            <p14:sldId id="1341"/>
            <p14:sldId id="954"/>
            <p14:sldId id="1240"/>
            <p14:sldId id="1334"/>
            <p14:sldId id="1335"/>
            <p14:sldId id="256"/>
            <p14:sldId id="257"/>
            <p14:sldId id="1237"/>
            <p14:sldId id="1238"/>
            <p14:sldId id="1336"/>
            <p14:sldId id="1281"/>
            <p14:sldId id="1339"/>
            <p14:sldId id="1357"/>
          </p14:sldIdLst>
        </p14:section>
        <p14:section name="Main Service" id="{4FE2647C-705B-495A-AADF-8CE4EFF28E49}">
          <p14:sldIdLst>
            <p14:sldId id="946"/>
            <p14:sldId id="1356"/>
            <p14:sldId id="1347"/>
            <p14:sldId id="1348"/>
            <p14:sldId id="1349"/>
            <p14:sldId id="1350"/>
            <p14:sldId id="1351"/>
            <p14:sldId id="463"/>
            <p14:sldId id="1352"/>
            <p14:sldId id="459"/>
            <p14:sldId id="460"/>
            <p14:sldId id="461"/>
            <p14:sldId id="462"/>
            <p14:sldId id="4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jpg>
</file>

<file path=ppt/media/image11.jpeg>
</file>

<file path=ppt/media/image12.png>
</file>

<file path=ppt/media/image13.pn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21/06/2025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9A20-9022-A5C3-341A-3FC67A15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BBB2F-AD4B-268A-C5D5-17B74EEE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A550FD-7ADF-A0C2-959D-FA8546C9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267E-C2C4-DD5A-AAA9-9A612E975E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086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604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99FEC-7E81-8C52-52CE-C441EF46F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5CEBE4-DAF9-82C3-1CE8-4F9AF2935F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7DE5BA-CC21-6C78-6BBF-A44E9DDF6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2C527-A566-FC4C-1285-B8B3AEF244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118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4E0BA-CD03-11D3-28C8-846B025D8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F6A27C-C3D5-789D-CD78-500514BD0E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3D39F7-CC9D-FA25-0662-D8A6B950B9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6AABB-3D69-C30E-5C18-2CA7D60E48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3677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aseline="30000" dirty="0">
                <a:solidFill>
                  <a:schemeClr val="bg1"/>
                </a:solidFill>
              </a:rPr>
              <a:t>15th</a:t>
            </a:r>
            <a:r>
              <a:rPr lang="en-US" sz="2400" dirty="0">
                <a:solidFill>
                  <a:schemeClr val="bg1"/>
                </a:solidFill>
              </a:rPr>
              <a:t> June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86915-F785-1800-E921-5BDCA30C3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F2949-1488-6006-6C0D-C352C3295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996281-7EF4-F461-49A7-16852E8DFF3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274640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Way Maker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7115744</a:t>
            </a:r>
          </a:p>
          <a:p>
            <a:r>
              <a:rPr lang="en-GB" sz="1200" dirty="0" err="1"/>
              <a:t>Osinachi</a:t>
            </a:r>
            <a:r>
              <a:rPr lang="en-GB" sz="1200" dirty="0"/>
              <a:t> </a:t>
            </a:r>
            <a:r>
              <a:rPr lang="en-GB" sz="1200" dirty="0" err="1"/>
              <a:t>Kalu</a:t>
            </a:r>
            <a:r>
              <a:rPr lang="en-GB" sz="1200" dirty="0"/>
              <a:t> </a:t>
            </a:r>
            <a:r>
              <a:rPr lang="en-GB" sz="1200" dirty="0" err="1"/>
              <a:t>Okoro</a:t>
            </a:r>
            <a:r>
              <a:rPr lang="en-GB" sz="1200" dirty="0"/>
              <a:t> </a:t>
            </a:r>
            <a:r>
              <a:rPr lang="en-GB" sz="1200" dirty="0" err="1"/>
              <a:t>Egbu</a:t>
            </a:r>
            <a:endParaRPr lang="en-GB" sz="1200" dirty="0"/>
          </a:p>
          <a:p>
            <a:r>
              <a:rPr lang="en-GB" sz="1200" dirty="0"/>
              <a:t>© 2016 Integrity Music Europe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moving in our midst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working in this place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touching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healing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616" y="764704"/>
            <a:ext cx="8856984" cy="666936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here turning lives around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I worship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are here mending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worship You yeah I worship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EE59-AEF4-2B1F-1753-F91D0594B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1780-0E72-03DB-C8E6-0DB3005A7F2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EDE965-BA49-88AB-EAC0-AD5F11FEA31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AF7BB691-865E-E766-677C-5C05A88B2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5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9036496" cy="666936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That is who You are     x4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Even when I don't see it You're working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Even when I don't feel it You're working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never stop You never stop working		    x2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40285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53285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399166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44645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C7BCC4-D1A4-CB3A-F07D-83B5C9B53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F05DB65-1131-9A78-49FE-46641BE03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28D1A0-4566-F32B-41A1-12AAB6EA9D65}"/>
              </a:ext>
            </a:extLst>
          </p:cNvPr>
          <p:cNvSpPr txBox="1"/>
          <p:nvPr/>
        </p:nvSpPr>
        <p:spPr>
          <a:xfrm>
            <a:off x="8388424" y="2404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25219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rgbClr val="00A3E0"/>
                </a:solidFill>
                <a:latin typeface="akagi_probook"/>
              </a:rPr>
              <a:t>Nothing Is Impossible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5199808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917933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93682-99BC-85A4-B782-53840B243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8A5B9FE-50B2-21BF-DB3E-4B858C225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9EBB29-D888-7DC3-6D48-5F8F90874ABE}"/>
              </a:ext>
            </a:extLst>
          </p:cNvPr>
          <p:cNvSpPr txBox="1"/>
          <p:nvPr/>
        </p:nvSpPr>
        <p:spPr>
          <a:xfrm>
            <a:off x="8388424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4141640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22E26-865E-5629-318E-4D6371FB8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58DFB-A155-0556-D070-D281920820D1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5297CE-C223-9897-09CD-CD2B36314AE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39CE98F8-7994-AB4F-2AA2-F9A7D6FF9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839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86009-5A25-6227-A170-6E5C392EF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53C2-8656-2518-D903-68F0C1349C0C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D2E390-A50F-0BEA-92D2-A47B365BC6B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BB581553-B6E9-D343-6973-A69EA9DC9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781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36EBD1-1C74-88A4-AF7D-7956F0B14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8190632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A18DE3-5964-9446-F8D8-AB7EBEFA2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055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04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6/21/2025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43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627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lackadder goes forth - Painting in no mans land">
            <a:hlinkClick r:id="" action="ppaction://media"/>
            <a:extLst>
              <a:ext uri="{FF2B5EF4-FFF2-40B4-BE49-F238E27FC236}">
                <a16:creationId xmlns:a16="http://schemas.microsoft.com/office/drawing/2014/main" id="{907AE3AF-1D3C-A013-4CE8-50BEC2968B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7624" y="894318"/>
            <a:ext cx="6624736" cy="529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5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7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feel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Deep down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here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can do anything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1854307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04491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7206380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Brooke Ligertwood | Cody Carnes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2023 Brandon Lake Music; Brooke Ligertwood Designee; Capitol CMG Paragon; Writer's Roof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  <p:extLst>
      <p:ext uri="{BB962C8B-B14F-4D97-AF65-F5344CB8AC3E}">
        <p14:creationId xmlns:p14="http://schemas.microsoft.com/office/powerpoint/2010/main" val="19763112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run to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place their hope and confidence in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won’t forsake them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seek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bend their knee and fix their gaze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won’t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6323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25617423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28838-C0FA-C339-E16F-5A439F07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D7BE0D-C14E-5761-2D6B-4757AD653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770E6-11E5-F766-740C-162EB63DC923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4452420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1D09-9D12-9403-DF28-2FE616D1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4DE41F-6BDC-916A-4205-946750AC8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walk with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hearts are set on pilgrimage with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They’ll see His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die to live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joy it is to give it all for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for Him only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all for Your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32DDC-277B-2BB1-0C21-7244B3A977BF}"/>
              </a:ext>
            </a:extLst>
          </p:cNvPr>
          <p:cNvSpPr txBox="1"/>
          <p:nvPr/>
        </p:nvSpPr>
        <p:spPr>
          <a:xfrm>
            <a:off x="82358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177666783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22C2C-E618-61BF-ECFE-D59B2753A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E489CD-C977-1727-092F-F14A4A90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607E-DCA5-A65C-5199-EDDE102ACFCC}"/>
              </a:ext>
            </a:extLst>
          </p:cNvPr>
          <p:cNvSpPr txBox="1"/>
          <p:nvPr/>
        </p:nvSpPr>
        <p:spPr>
          <a:xfrm>
            <a:off x="8388424" y="240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86607719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35DE3-B274-AD1D-AE88-87F4B67A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3780D-19B1-910F-F5F8-88D5FE262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C34B-3718-CFCC-62E1-1B6B320144BA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000400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7E5BD-2125-1602-8408-6B7C49A7F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E3E246-0DAD-2C25-CFA4-502E18F8B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in the sanctuary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fields of plenty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darkest valley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5447DD-4F98-9272-756F-80E83EFECD35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36211615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FC65F-6319-1DB6-E282-44C4E8ED7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96B40A-4576-5E12-B95E-67B87AD66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my hands are empty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with a praise that costs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nobody’s watching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13681-1347-A03E-CCDC-4AD17D4D0939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2054919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59058-8E18-B7CE-1DDE-AC9160646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DE8011E-5869-11E4-2697-4F22BD400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3FB91-6A53-65B4-DEE8-36821247E0A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79272744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0C18D-98C9-AEDA-F90F-C4266AD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AE24CE-6ADE-B2DE-EAAD-DCD1859E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the weapon’s forming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the walls are falling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</a:t>
            </a:r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He goes before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D1BAD-6226-C339-2A9E-473F9BE02B66}"/>
              </a:ext>
            </a:extLst>
          </p:cNvPr>
          <p:cNvSpPr txBox="1"/>
          <p:nvPr/>
        </p:nvSpPr>
        <p:spPr>
          <a:xfrm>
            <a:off x="8388424" y="-33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67979491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6869D-6CAD-9EF3-01FD-12974F768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54CEE4-344C-B59C-C736-F69525F02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for He holds the </a:t>
            </a:r>
            <a:r>
              <a:rPr lang="en-GB" sz="3600" dirty="0" err="1">
                <a:solidFill>
                  <a:schemeClr val="bg1"/>
                </a:solidFill>
              </a:rPr>
              <a:t>vict’ry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3F334A-8846-181A-4AE4-F9CC335A2A80}"/>
              </a:ext>
            </a:extLst>
          </p:cNvPr>
          <p:cNvSpPr txBox="1"/>
          <p:nvPr/>
        </p:nvSpPr>
        <p:spPr>
          <a:xfrm>
            <a:off x="8194495" y="0"/>
            <a:ext cx="91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39091433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750AD-7CEE-59A1-0EB0-8DE0AD51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F509A7-119E-C55B-8F57-AB7A39A2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62C56-5CB3-0CDD-257D-EE027C825571}"/>
              </a:ext>
            </a:extLst>
          </p:cNvPr>
          <p:cNvSpPr txBox="1"/>
          <p:nvPr/>
        </p:nvSpPr>
        <p:spPr>
          <a:xfrm>
            <a:off x="8316416" y="-14818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6355150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C53B-89CB-7F86-910D-C415B9216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72D447-60A1-09D4-6F36-219D95EAC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D5EB7-C08C-4F9A-5954-6BC8445A9047}"/>
              </a:ext>
            </a:extLst>
          </p:cNvPr>
          <p:cNvSpPr txBox="1"/>
          <p:nvPr/>
        </p:nvSpPr>
        <p:spPr>
          <a:xfrm>
            <a:off x="8172400" y="1947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63608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AA1D6-CFD8-9D4F-8143-D12716F0A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05D9AA9-D99B-187C-3FA1-6B18D317F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live by what I feel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Deep down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You're here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know that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can do anything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46AED-FA37-EFEF-64DB-94786EA7811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743805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74F4E-C960-AB75-2B74-44618E4AF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82BF4-9400-5AA7-E5B3-384A7ABFB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B1EC04-1EB2-542F-6F8A-E2731DF13677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776337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believe I believe in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190393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3852</TotalTime>
  <Words>1751</Words>
  <Application>Microsoft Office PowerPoint</Application>
  <PresentationFormat>On-screen Show (4:3)</PresentationFormat>
  <Paragraphs>320</Paragraphs>
  <Slides>63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132</cp:revision>
  <dcterms:created xsi:type="dcterms:W3CDTF">2024-09-27T16:56:29Z</dcterms:created>
  <dcterms:modified xsi:type="dcterms:W3CDTF">2025-06-21T21:38:04Z</dcterms:modified>
</cp:coreProperties>
</file>

<file path=docProps/thumbnail.jpeg>
</file>